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9" r:id="rId5"/>
    <p:sldMasterId id="2147483655" r:id="rId6"/>
    <p:sldMasterId id="2147483665" r:id="rId7"/>
  </p:sldMasterIdLst>
  <p:notesMasterIdLst>
    <p:notesMasterId r:id="rId13"/>
  </p:notesMasterIdLst>
  <p:handoutMasterIdLst>
    <p:handoutMasterId r:id="rId14"/>
  </p:handoutMasterIdLst>
  <p:sldIdLst>
    <p:sldId id="256" r:id="rId8"/>
    <p:sldId id="384" r:id="rId9"/>
    <p:sldId id="385" r:id="rId10"/>
    <p:sldId id="386" r:id="rId11"/>
    <p:sldId id="261" r:id="rId12"/>
  </p:sldIdLst>
  <p:sldSz cx="9144000" cy="5143500" type="screen16x9"/>
  <p:notesSz cx="6791325" cy="987266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rica Cagiano" initials="FC" lastIdx="6" clrIdx="0">
    <p:extLst>
      <p:ext uri="{19B8F6BF-5375-455C-9EA6-DF929625EA0E}">
        <p15:presenceInfo xmlns:p15="http://schemas.microsoft.com/office/powerpoint/2012/main" userId="S-1-5-21-2301560059-3869273182-4086887856-12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11"/>
    <a:srgbClr val="003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4" autoAdjust="0"/>
    <p:restoredTop sz="94656" autoAdjust="0"/>
  </p:normalViewPr>
  <p:slideViewPr>
    <p:cSldViewPr snapToGrid="0" snapToObjects="1">
      <p:cViewPr varScale="1">
        <p:scale>
          <a:sx n="84" d="100"/>
          <a:sy n="84" d="100"/>
        </p:scale>
        <p:origin x="1000" y="60"/>
      </p:cViewPr>
      <p:guideLst>
        <p:guide orient="horz" pos="1944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6846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2C746-D025-3048-A2A0-1CEF34044A7F}" type="datetimeFigureOut">
              <a:rPr lang="it-IT" smtClean="0"/>
              <a:pPr/>
              <a:t>07/02/2022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6846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E91C-0114-814B-B4E7-3D06DD75480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954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FF845-F841-2E40-B4DA-ECB4E13EA310}" type="datetimeFigureOut">
              <a:rPr lang="it-IT" smtClean="0"/>
              <a:pPr/>
              <a:t>07/02/2022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133" y="4689515"/>
            <a:ext cx="543306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6846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D2D25-6184-9849-8208-D9763C64A4A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3536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7701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r="1410" b="5457"/>
          <a:stretch/>
        </p:blipFill>
        <p:spPr>
          <a:xfrm>
            <a:off x="7021781" y="4464540"/>
            <a:ext cx="1729019" cy="504000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4" y="4580410"/>
            <a:ext cx="630929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/>
              <a:t>©2019 • Name Surname • day/month/year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2" y="4580410"/>
            <a:ext cx="43329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3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fondo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037"/>
            <a:ext cx="9172575" cy="5159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257" y="4267200"/>
            <a:ext cx="12761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olo Testo"/>
          <p:cNvSpPr txBox="1">
            <a:spLocks noGrp="1"/>
          </p:cNvSpPr>
          <p:nvPr>
            <p:ph type="title" hasCustomPrompt="1"/>
          </p:nvPr>
        </p:nvSpPr>
        <p:spPr>
          <a:xfrm>
            <a:off x="6089257" y="2166749"/>
            <a:ext cx="2734538" cy="40500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/>
          </a:lstStyle>
          <a:p>
            <a:r>
              <a:rPr lang="it-IT" dirty="0"/>
              <a:t>Title</a:t>
            </a:r>
            <a:endParaRPr dirty="0"/>
          </a:p>
        </p:txBody>
      </p:sp>
      <p:pic>
        <p:nvPicPr>
          <p:cNvPr id="15" name="Immagine 1" descr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257" y="2602612"/>
            <a:ext cx="952501" cy="4762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D75D00D-B70A-6543-8B1F-6723CA8D15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8856" y="2716188"/>
            <a:ext cx="2734866" cy="414338"/>
          </a:xfrm>
        </p:spPr>
        <p:txBody>
          <a:bodyPr lIns="0" tIns="0" rIns="0" bIns="0"/>
          <a:lstStyle>
            <a:lvl1pPr>
              <a:buNone/>
              <a:defRPr sz="1600"/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r>
              <a:rPr lang="it-IT" dirty="0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34393056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w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fondo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037"/>
            <a:ext cx="9172575" cy="5159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" descr="Immagine">
            <a:extLst>
              <a:ext uri="{FF2B5EF4-FFF2-40B4-BE49-F238E27FC236}">
                <a16:creationId xmlns:a16="http://schemas.microsoft.com/office/drawing/2014/main" id="{3547E939-6860-D64E-8B94-33EE164FB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3573" y="4267200"/>
            <a:ext cx="1010222" cy="4524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olo Testo">
            <a:extLst>
              <a:ext uri="{FF2B5EF4-FFF2-40B4-BE49-F238E27FC236}">
                <a16:creationId xmlns:a16="http://schemas.microsoft.com/office/drawing/2014/main" id="{16AD78CC-0A3D-2045-9669-D3680CB7597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336738" y="2166749"/>
            <a:ext cx="2734538" cy="40500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2100" b="1">
                <a:solidFill>
                  <a:srgbClr val="013B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Title</a:t>
            </a:r>
            <a:endParaRPr dirty="0"/>
          </a:p>
        </p:txBody>
      </p:sp>
      <p:pic>
        <p:nvPicPr>
          <p:cNvPr id="8" name="Immagine 1" descr="Immagine 1">
            <a:extLst>
              <a:ext uri="{FF2B5EF4-FFF2-40B4-BE49-F238E27FC236}">
                <a16:creationId xmlns:a16="http://schemas.microsoft.com/office/drawing/2014/main" id="{977BC3F5-1462-D640-B7DA-8FA3E7B757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6738" y="2602612"/>
            <a:ext cx="952501" cy="4762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4F1C581B-401C-334C-9A31-DA3799DEBD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6738" y="2716188"/>
            <a:ext cx="2734866" cy="414338"/>
          </a:xfrm>
        </p:spPr>
        <p:txBody>
          <a:bodyPr lIns="0" tIns="0" rIns="0" bIns="0"/>
          <a:lstStyle>
            <a:lvl1pPr>
              <a:buNone/>
              <a:defRPr sz="1600"/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r>
              <a:rPr lang="it-IT" dirty="0"/>
              <a:t> / Date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5736-EC15-9E4E-9E63-7205BF8E1B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36381" y="4206433"/>
            <a:ext cx="1762125" cy="540104"/>
          </a:xfrm>
        </p:spPr>
        <p:txBody>
          <a:bodyPr/>
          <a:lstStyle/>
          <a:p>
            <a:r>
              <a:rPr lang="it-IT" dirty="0" err="1"/>
              <a:t>Add</a:t>
            </a:r>
            <a:r>
              <a:rPr lang="it-IT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90025338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id="{8E2DBDB3-7481-CC4D-AE64-7B544CC69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116" y="4823561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13B79"/>
                </a:solidFill>
              </a:defRPr>
            </a:lvl1pPr>
          </a:lstStyle>
          <a:p>
            <a:r>
              <a:rPr lang="it-IT" dirty="0"/>
              <a:t>©2021 • </a:t>
            </a:r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r>
              <a:rPr lang="it-IT" dirty="0"/>
              <a:t> • </a:t>
            </a:r>
            <a:r>
              <a:rPr lang="it-IT" dirty="0" err="1"/>
              <a:t>day</a:t>
            </a:r>
            <a:r>
              <a:rPr lang="it-IT" dirty="0"/>
              <a:t>/</a:t>
            </a:r>
            <a:r>
              <a:rPr lang="it-IT" dirty="0" err="1"/>
              <a:t>month</a:t>
            </a:r>
            <a:r>
              <a:rPr lang="it-IT" dirty="0"/>
              <a:t>/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6" name="Segnaposto numero diapositiva 6">
            <a:extLst>
              <a:ext uri="{FF2B5EF4-FFF2-40B4-BE49-F238E27FC236}">
                <a16:creationId xmlns:a16="http://schemas.microsoft.com/office/drawing/2014/main" id="{9CF91258-F923-9D43-87C0-6C2F0E05A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0290" y="4828679"/>
            <a:ext cx="5950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13B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AE5C431-CD11-664D-BB40-B093341C59C0}" type="slidenum">
              <a:rPr lang="it-IT" smtClean="0"/>
              <a:pPr/>
              <a:t>‹#›</a:t>
            </a:fld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787307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Testo"/>
          <p:cNvSpPr txBox="1">
            <a:spLocks noGrp="1"/>
          </p:cNvSpPr>
          <p:nvPr>
            <p:ph type="title" hasCustomPrompt="1"/>
          </p:nvPr>
        </p:nvSpPr>
        <p:spPr>
          <a:xfrm>
            <a:off x="457198" y="205978"/>
            <a:ext cx="8229602" cy="40500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/>
          </a:lstStyle>
          <a:p>
            <a:r>
              <a:rPr lang="it-IT" dirty="0"/>
              <a:t>Title</a:t>
            </a:r>
            <a:endParaRPr dirty="0"/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7198" y="1200149"/>
            <a:ext cx="3725210" cy="2943227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spcBef>
                <a:spcPts val="375"/>
              </a:spcBef>
              <a:buClr>
                <a:srgbClr val="EC7D11"/>
              </a:buClr>
              <a:buFontTx/>
              <a:buChar char="▪"/>
            </a:lvl1pPr>
            <a:lvl2pPr>
              <a:spcBef>
                <a:spcPts val="375"/>
              </a:spcBef>
              <a:buClr>
                <a:srgbClr val="EC7D11"/>
              </a:buClr>
              <a:buFontTx/>
            </a:lvl2pPr>
            <a:lvl3pPr marL="1016453" indent="-330653">
              <a:spcBef>
                <a:spcPts val="375"/>
              </a:spcBef>
              <a:buClr>
                <a:srgbClr val="EC7D11"/>
              </a:buClr>
              <a:buFontTx/>
            </a:lvl3pPr>
            <a:lvl4pPr marL="1293223" indent="-264523">
              <a:spcBef>
                <a:spcPts val="375"/>
              </a:spcBef>
              <a:buClr>
                <a:srgbClr val="EC7D11"/>
              </a:buClr>
              <a:buFontTx/>
            </a:lvl4pPr>
            <a:lvl5pPr marL="1636123" indent="-264523">
              <a:spcBef>
                <a:spcPts val="375"/>
              </a:spcBef>
              <a:buClr>
                <a:srgbClr val="EC7D11"/>
              </a:buClr>
              <a:buFontTx/>
            </a:lvl5pPr>
          </a:lstStyle>
          <a:p>
            <a:r>
              <a:rPr lang="it-IT" dirty="0"/>
              <a:t>Body </a:t>
            </a:r>
            <a:r>
              <a:rPr lang="it-IT" dirty="0" err="1"/>
              <a:t>character</a:t>
            </a:r>
            <a:endParaRPr lang="it-IT" dirty="0"/>
          </a:p>
          <a:p>
            <a:pPr lvl="1"/>
            <a:r>
              <a:rPr lang="it-IT" dirty="0"/>
              <a:t>Medium </a:t>
            </a:r>
            <a:r>
              <a:rPr lang="it-IT" dirty="0" err="1"/>
              <a:t>character</a:t>
            </a:r>
            <a:endParaRPr lang="it-IT" dirty="0"/>
          </a:p>
          <a:p>
            <a:pPr lvl="2"/>
            <a:r>
              <a:rPr lang="it-IT" dirty="0"/>
              <a:t>Medium </a:t>
            </a:r>
            <a:r>
              <a:rPr lang="it-IT" dirty="0" err="1"/>
              <a:t>character</a:t>
            </a:r>
            <a:endParaRPr lang="it-IT" dirty="0"/>
          </a:p>
          <a:p>
            <a:pPr lvl="3"/>
            <a:r>
              <a:rPr lang="it-IT" dirty="0"/>
              <a:t>Minimum </a:t>
            </a:r>
            <a:r>
              <a:rPr lang="it-IT" dirty="0" err="1"/>
              <a:t>character</a:t>
            </a:r>
            <a:endParaRPr lang="it-IT" dirty="0"/>
          </a:p>
          <a:p>
            <a:pPr lvl="4"/>
            <a:r>
              <a:rPr lang="it-IT" dirty="0"/>
              <a:t>Minimum </a:t>
            </a:r>
            <a:r>
              <a:rPr lang="it-IT" dirty="0" err="1"/>
              <a:t>character</a:t>
            </a:r>
            <a:endParaRPr lang="it-IT" dirty="0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id="{A5243FBF-A3BF-1E4F-B0C9-F6C0D014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116" y="4823561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13B79"/>
                </a:solidFill>
              </a:defRPr>
            </a:lvl1pPr>
          </a:lstStyle>
          <a:p>
            <a:r>
              <a:rPr lang="it-IT" dirty="0"/>
              <a:t>©2021 • </a:t>
            </a:r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r>
              <a:rPr lang="it-IT" dirty="0"/>
              <a:t> • </a:t>
            </a:r>
            <a:r>
              <a:rPr lang="it-IT" dirty="0" err="1"/>
              <a:t>day</a:t>
            </a:r>
            <a:r>
              <a:rPr lang="it-IT" dirty="0"/>
              <a:t>/</a:t>
            </a:r>
            <a:r>
              <a:rPr lang="it-IT" dirty="0" err="1"/>
              <a:t>month</a:t>
            </a:r>
            <a:r>
              <a:rPr lang="it-IT" dirty="0"/>
              <a:t>/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6" name="Segnaposto numero diapositiva 6">
            <a:extLst>
              <a:ext uri="{FF2B5EF4-FFF2-40B4-BE49-F238E27FC236}">
                <a16:creationId xmlns:a16="http://schemas.microsoft.com/office/drawing/2014/main" id="{FF66888D-A210-2048-827D-87FC7314E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5314" y="4828679"/>
            <a:ext cx="6000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13B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AE5C431-CD11-664D-BB40-B093341C59C0}" type="slidenum">
              <a:rPr lang="it-IT" smtClean="0"/>
              <a:pPr/>
              <a:t>‹#›</a:t>
            </a:fld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05553739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ody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olo Testo"/>
          <p:cNvSpPr txBox="1">
            <a:spLocks noGrp="1"/>
          </p:cNvSpPr>
          <p:nvPr>
            <p:ph type="title" hasCustomPrompt="1"/>
          </p:nvPr>
        </p:nvSpPr>
        <p:spPr>
          <a:xfrm>
            <a:off x="457198" y="205978"/>
            <a:ext cx="8229602" cy="40500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/>
          </a:lstStyle>
          <a:p>
            <a:r>
              <a:rPr lang="it-IT" dirty="0"/>
              <a:t>Title</a:t>
            </a:r>
            <a:endParaRPr dirty="0"/>
          </a:p>
        </p:txBody>
      </p:sp>
      <p:sp>
        <p:nvSpPr>
          <p:cNvPr id="54" name="Corpo livello uno…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57200" y="1200149"/>
            <a:ext cx="3725209" cy="2943227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spcBef>
                <a:spcPts val="375"/>
              </a:spcBef>
              <a:buClr>
                <a:srgbClr val="EC7D11"/>
              </a:buClr>
              <a:buFontTx/>
              <a:buChar char="▪"/>
              <a:defRPr/>
            </a:lvl1pPr>
          </a:lstStyle>
          <a:p>
            <a:pPr marL="457200" indent="-457200">
              <a:spcBef>
                <a:spcPts val="500"/>
              </a:spcBef>
              <a:buClr>
                <a:srgbClr val="EC7D11"/>
              </a:buClr>
              <a:buFontTx/>
              <a:buChar char="▪"/>
            </a:pPr>
            <a:r>
              <a:rPr lang="it-IT" dirty="0"/>
              <a:t>Click to </a:t>
            </a:r>
            <a:r>
              <a:rPr lang="it-IT" dirty="0" err="1"/>
              <a:t>add</a:t>
            </a:r>
            <a:r>
              <a:rPr lang="it-IT" dirty="0"/>
              <a:t> text</a:t>
            </a:r>
            <a:endParaRPr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999B2F-2555-054C-9A45-A26D252E5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116" y="4823561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13B79"/>
                </a:solidFill>
              </a:defRPr>
            </a:lvl1pPr>
          </a:lstStyle>
          <a:p>
            <a:r>
              <a:rPr lang="it-IT" dirty="0"/>
              <a:t>©2021 • </a:t>
            </a:r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r>
              <a:rPr lang="it-IT" dirty="0"/>
              <a:t> • </a:t>
            </a:r>
            <a:r>
              <a:rPr lang="it-IT" dirty="0" err="1"/>
              <a:t>day</a:t>
            </a:r>
            <a:r>
              <a:rPr lang="it-IT" dirty="0"/>
              <a:t>/</a:t>
            </a:r>
            <a:r>
              <a:rPr lang="it-IT" dirty="0" err="1"/>
              <a:t>month</a:t>
            </a:r>
            <a:r>
              <a:rPr lang="it-IT" dirty="0"/>
              <a:t>/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108306-3BF4-A64E-BB4D-57A485AEA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0338" y="4828679"/>
            <a:ext cx="605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13B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AE5C431-CD11-664D-BB40-B093341C59C0}" type="slidenum">
              <a:rPr lang="it-IT" smtClean="0"/>
              <a:pPr/>
              <a:t>‹#›</a:t>
            </a:fld>
            <a:endParaRPr lang="it-IT" sz="16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27538" y="1200150"/>
            <a:ext cx="4259262" cy="2943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086057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tango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7D10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616148">
              <a:defRPr sz="3000">
                <a:solidFill>
                  <a:srgbClr val="FFFFFF"/>
                </a:solidFill>
                <a:latin typeface="Helvetica 65 Medium"/>
                <a:ea typeface="Helvetica 65 Medium"/>
                <a:cs typeface="Helvetica 65 Medium"/>
                <a:sym typeface="Helvetica 65 Medium"/>
              </a:defRPr>
            </a:pPr>
            <a:endParaRPr sz="2250"/>
          </a:p>
        </p:txBody>
      </p:sp>
      <p:pic>
        <p:nvPicPr>
          <p:cNvPr id="6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76" y="2119313"/>
            <a:ext cx="1276098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Titolo Testo"/>
          <p:cNvSpPr txBox="1">
            <a:spLocks noGrp="1"/>
          </p:cNvSpPr>
          <p:nvPr>
            <p:ph type="title" hasCustomPrompt="1"/>
          </p:nvPr>
        </p:nvSpPr>
        <p:spPr>
          <a:xfrm>
            <a:off x="757772" y="3065273"/>
            <a:ext cx="4114802" cy="40500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Title</a:t>
            </a: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214D91A-A4BD-EF45-9878-53EF96967A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74" y="306806"/>
            <a:ext cx="3821124" cy="45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3857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Tw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tango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7D10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616148">
              <a:defRPr sz="3000">
                <a:solidFill>
                  <a:srgbClr val="FFFFFF"/>
                </a:solidFill>
                <a:latin typeface="Helvetica 65 Medium"/>
                <a:ea typeface="Helvetica 65 Medium"/>
                <a:cs typeface="Helvetica 65 Medium"/>
                <a:sym typeface="Helvetica 65 Medium"/>
              </a:defRPr>
            </a:pPr>
            <a:endParaRPr sz="2250"/>
          </a:p>
        </p:txBody>
      </p:sp>
      <p:sp>
        <p:nvSpPr>
          <p:cNvPr id="65" name="Titolo Testo"/>
          <p:cNvSpPr txBox="1">
            <a:spLocks noGrp="1"/>
          </p:cNvSpPr>
          <p:nvPr>
            <p:ph type="title" hasCustomPrompt="1"/>
          </p:nvPr>
        </p:nvSpPr>
        <p:spPr>
          <a:xfrm>
            <a:off x="757772" y="3065273"/>
            <a:ext cx="4114802" cy="40500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Title</a:t>
            </a:r>
            <a:endParaRPr dirty="0"/>
          </a:p>
        </p:txBody>
      </p:sp>
      <p:pic>
        <p:nvPicPr>
          <p:cNvPr id="6" name="Immagine" descr="Immagine">
            <a:extLst>
              <a:ext uri="{FF2B5EF4-FFF2-40B4-BE49-F238E27FC236}">
                <a16:creationId xmlns:a16="http://schemas.microsoft.com/office/drawing/2014/main" id="{A4686DB9-23B8-2C4F-BEDF-922773114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2196" y="2119313"/>
            <a:ext cx="1118465" cy="500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D1E8E27-5E62-7C42-A311-328262AFBC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74" y="306806"/>
            <a:ext cx="3821124" cy="4534402"/>
          </a:xfrm>
          <a:prstGeom prst="rect">
            <a:avLst/>
          </a:prstGeom>
        </p:spPr>
      </p:pic>
      <p:sp>
        <p:nvSpPr>
          <p:cNvPr id="9" name="Segnaposto immagine 2">
            <a:extLst>
              <a:ext uri="{FF2B5EF4-FFF2-40B4-BE49-F238E27FC236}">
                <a16:creationId xmlns:a16="http://schemas.microsoft.com/office/drawing/2014/main" id="{759624B8-1157-6849-8A52-E433060555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7772" y="2078227"/>
            <a:ext cx="1762125" cy="54010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Add</a:t>
            </a:r>
            <a:r>
              <a:rPr lang="it-IT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6710381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05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457200" y="1200150"/>
            <a:ext cx="3725208" cy="294322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4" y="4580410"/>
            <a:ext cx="6469093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/>
              <a:t>©2019 • Name Surname • day/month/year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2" y="4580410"/>
            <a:ext cx="43329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7" name="Segnaposto contenuto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67" y="1200150"/>
            <a:ext cx="3999433" cy="3024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r="1410" b="5457"/>
          <a:stretch/>
        </p:blipFill>
        <p:spPr>
          <a:xfrm>
            <a:off x="7021781" y="4464540"/>
            <a:ext cx="172901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05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457200" y="1200150"/>
            <a:ext cx="3725208" cy="294322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5" y="4580410"/>
            <a:ext cx="6504604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/>
              <a:t>©2019 • Name Surname • day/month/year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2" y="4580410"/>
            <a:ext cx="43329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r="1410" b="5457"/>
          <a:stretch/>
        </p:blipFill>
        <p:spPr>
          <a:xfrm>
            <a:off x="7021781" y="4464540"/>
            <a:ext cx="172901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8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05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572000" y="1200151"/>
            <a:ext cx="4572000" cy="30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/>
              <a:buNone/>
              <a:defRPr sz="12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it-IT" dirty="0"/>
              <a:t>Inserisci oggetto grafico</a:t>
            </a:r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4"/>
          </p:nvPr>
        </p:nvSpPr>
        <p:spPr>
          <a:xfrm>
            <a:off x="457200" y="1200150"/>
            <a:ext cx="3725208" cy="294322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5" y="4580410"/>
            <a:ext cx="6504604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/>
              <a:t>©2019 • Name Surname • day/month/year</a:t>
            </a:r>
            <a:endParaRPr lang="it-IT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2" y="4580410"/>
            <a:ext cx="43329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r="1410" b="5457"/>
          <a:stretch/>
        </p:blipFill>
        <p:spPr>
          <a:xfrm>
            <a:off x="7021781" y="4464540"/>
            <a:ext cx="172901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4" y="4580410"/>
            <a:ext cx="642470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/>
              <a:t>©2019 • Name Surname • day/month/year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2" y="4580410"/>
            <a:ext cx="43329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r="1410" b="5457"/>
          <a:stretch/>
        </p:blipFill>
        <p:spPr>
          <a:xfrm>
            <a:off x="7021781" y="4464540"/>
            <a:ext cx="172901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05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457200" y="1200150"/>
            <a:ext cx="3725208" cy="294322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4" y="4580410"/>
            <a:ext cx="6469093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/>
              <a:t>©2019 • Name Surname • day/month/year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2" y="4580410"/>
            <a:ext cx="43329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8" name="Segnaposto contenuto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67" y="1200150"/>
            <a:ext cx="3999433" cy="3024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r="1410" b="5457"/>
          <a:stretch/>
        </p:blipFill>
        <p:spPr>
          <a:xfrm>
            <a:off x="7021781" y="4464540"/>
            <a:ext cx="172901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0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05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457200" y="1200150"/>
            <a:ext cx="3725208" cy="294322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4" y="4580410"/>
            <a:ext cx="6433583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/>
              <a:t>©2019 • Name Surname • day/month/year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2" y="4580410"/>
            <a:ext cx="43329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r="1410" b="5457"/>
          <a:stretch/>
        </p:blipFill>
        <p:spPr>
          <a:xfrm>
            <a:off x="7021781" y="4464540"/>
            <a:ext cx="172901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0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05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572000" y="1200151"/>
            <a:ext cx="4572000" cy="30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/>
              <a:buNone/>
              <a:defRPr sz="12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it-IT" dirty="0"/>
              <a:t>Inserisci oggetto grafico</a:t>
            </a:r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4"/>
          </p:nvPr>
        </p:nvSpPr>
        <p:spPr>
          <a:xfrm>
            <a:off x="457200" y="1200150"/>
            <a:ext cx="3725208" cy="294322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4" y="4580410"/>
            <a:ext cx="6477971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/>
              <a:t>©2019 • Name Surname • day/month/year</a:t>
            </a:r>
            <a:endParaRPr lang="it-IT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2" y="4580410"/>
            <a:ext cx="43329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r="1410" b="5457"/>
          <a:stretch/>
        </p:blipFill>
        <p:spPr>
          <a:xfrm>
            <a:off x="7021781" y="4464540"/>
            <a:ext cx="172901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8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 userDrawn="1"/>
        </p:nvSpPr>
        <p:spPr>
          <a:xfrm>
            <a:off x="5102102" y="1789997"/>
            <a:ext cx="352328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t-IT" sz="2700" dirty="0" err="1">
                <a:solidFill>
                  <a:srgbClr val="FFFFFF"/>
                </a:solidFill>
                <a:latin typeface="Verdana"/>
                <a:cs typeface="Verdana"/>
              </a:rPr>
              <a:t>Thank</a:t>
            </a:r>
            <a:r>
              <a:rPr lang="it-IT" sz="27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t-IT" sz="2700" dirty="0" err="1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endParaRPr lang="it-IT" sz="2700" dirty="0">
              <a:solidFill>
                <a:srgbClr val="FFFFFF"/>
              </a:solidFill>
              <a:latin typeface="Verdana"/>
              <a:cs typeface="Verdana"/>
            </a:endParaRPr>
          </a:p>
          <a:p>
            <a:r>
              <a:rPr lang="it-IT" sz="2700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lang="it-IT" sz="2700" dirty="0" err="1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lang="it-IT" sz="2700" baseline="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t-IT" sz="2700" baseline="0" dirty="0" err="1">
                <a:solidFill>
                  <a:srgbClr val="FFFFFF"/>
                </a:solidFill>
                <a:latin typeface="Verdana"/>
                <a:cs typeface="Verdana"/>
              </a:rPr>
              <a:t>attention</a:t>
            </a:r>
            <a:endParaRPr lang="it-IT" sz="27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" r="1219" b="4101"/>
          <a:stretch/>
        </p:blipFill>
        <p:spPr>
          <a:xfrm>
            <a:off x="6747537" y="4301565"/>
            <a:ext cx="1939263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3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" y="-1063"/>
            <a:ext cx="9139462" cy="51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2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2" r:id="rId2"/>
    <p:sldLayoutId id="2147483663" r:id="rId3"/>
    <p:sldLayoutId id="2147483658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" y="1"/>
            <a:ext cx="9139462" cy="51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2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" y="1"/>
            <a:ext cx="9139462" cy="51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4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 descr="Immagin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722" y="4731559"/>
            <a:ext cx="8324851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457198" y="69055"/>
            <a:ext cx="8229602" cy="1131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8" tIns="60958" rIns="60958" bIns="60958" anchor="ctr">
            <a:normAutofit/>
          </a:bodyPr>
          <a:lstStyle/>
          <a:p>
            <a:r>
              <a:rPr lang="it-IT" dirty="0"/>
              <a:t>Title</a:t>
            </a:r>
            <a:endParaRPr dirty="0"/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198" y="1200149"/>
            <a:ext cx="8229602" cy="3943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8" tIns="60958" rIns="60958" bIns="60958">
            <a:normAutofit/>
          </a:bodyPr>
          <a:lstStyle/>
          <a:p>
            <a:r>
              <a:rPr lang="it-IT" dirty="0"/>
              <a:t>Body </a:t>
            </a:r>
            <a:r>
              <a:rPr lang="it-IT" dirty="0" err="1"/>
              <a:t>character</a:t>
            </a:r>
            <a:endParaRPr lang="it-IT" dirty="0"/>
          </a:p>
          <a:p>
            <a:pPr lvl="1"/>
            <a:r>
              <a:rPr lang="it-IT" dirty="0"/>
              <a:t>Medium </a:t>
            </a:r>
            <a:r>
              <a:rPr lang="it-IT" dirty="0" err="1"/>
              <a:t>character</a:t>
            </a:r>
            <a:endParaRPr lang="it-IT" dirty="0"/>
          </a:p>
          <a:p>
            <a:pPr lvl="2"/>
            <a:r>
              <a:rPr lang="it-IT" dirty="0"/>
              <a:t>Medium </a:t>
            </a:r>
            <a:r>
              <a:rPr lang="it-IT" dirty="0" err="1"/>
              <a:t>character</a:t>
            </a:r>
            <a:endParaRPr lang="it-IT" dirty="0"/>
          </a:p>
          <a:p>
            <a:pPr lvl="3"/>
            <a:r>
              <a:rPr lang="it-IT" dirty="0"/>
              <a:t>Minimum </a:t>
            </a:r>
            <a:r>
              <a:rPr lang="it-IT" dirty="0" err="1"/>
              <a:t>character</a:t>
            </a:r>
            <a:endParaRPr lang="it-IT" dirty="0"/>
          </a:p>
          <a:p>
            <a:pPr lvl="4"/>
            <a:r>
              <a:rPr lang="it-IT" dirty="0"/>
              <a:t>Minimum </a:t>
            </a:r>
            <a:r>
              <a:rPr lang="it-IT" dirty="0" err="1"/>
              <a:t>character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A8AD5B-4AE4-B744-BAF8-B352DC0A3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116" y="4823561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13B79"/>
                </a:solidFill>
              </a:defRPr>
            </a:lvl1pPr>
          </a:lstStyle>
          <a:p>
            <a:pPr algn="l"/>
            <a:r>
              <a:rPr lang="it-IT" dirty="0"/>
              <a:t>©2020 • </a:t>
            </a:r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r>
              <a:rPr lang="it-IT" dirty="0"/>
              <a:t> • </a:t>
            </a:r>
            <a:r>
              <a:rPr lang="it-IT" dirty="0" err="1"/>
              <a:t>day</a:t>
            </a:r>
            <a:r>
              <a:rPr lang="it-IT" dirty="0"/>
              <a:t>/</a:t>
            </a:r>
            <a:r>
              <a:rPr lang="it-IT" dirty="0" err="1"/>
              <a:t>month</a:t>
            </a:r>
            <a:r>
              <a:rPr lang="it-IT" dirty="0"/>
              <a:t>/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CEEF5B-C57D-5E4C-8E63-533D09CFF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218" y="4828679"/>
            <a:ext cx="579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13B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AE5C431-CD11-664D-BB40-B093341C59C0}" type="slidenum">
              <a:rPr lang="it-IT" smtClean="0"/>
              <a:pPr/>
              <a:t>‹#›</a:t>
            </a:fld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93434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ransition spd="med"/>
  <p:hf hd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37542" marR="0" indent="-337542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704552" marR="0" indent="-361652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–"/>
        <a:tabLst/>
        <a:defRPr sz="16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1023342" marR="0" indent="-337542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491615" marR="0" indent="-462915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–"/>
        <a:tabLst/>
        <a:defRPr sz="14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1834515" marR="0" indent="-462915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»"/>
        <a:tabLst/>
        <a:defRPr sz="14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1868804" marR="0" indent="-154304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2211704" marR="0" indent="-154304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2554604" marR="0" indent="-154304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2897504" marR="0" indent="-154304" algn="l" defTabSz="457200" rtl="0" latinLnBrk="0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4E97E3A8-77D3-E94D-A92A-1CB8C305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257" y="1918618"/>
            <a:ext cx="2734538" cy="797569"/>
          </a:xfrm>
        </p:spPr>
        <p:txBody>
          <a:bodyPr>
            <a:noAutofit/>
          </a:bodyPr>
          <a:lstStyle/>
          <a:p>
            <a:r>
              <a:rPr lang="it-IT" dirty="0"/>
              <a:t>Compatibility </a:t>
            </a:r>
            <a:r>
              <a:rPr lang="it-IT" dirty="0" err="1"/>
              <a:t>matrix</a:t>
            </a:r>
            <a:endParaRPr lang="it-IT" dirty="0"/>
          </a:p>
        </p:txBody>
      </p:sp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432BF493-C546-4CD1-9F83-89C9B7D11B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8856" y="2716188"/>
            <a:ext cx="2734866" cy="414338"/>
          </a:xfrm>
        </p:spPr>
        <p:txBody>
          <a:bodyPr>
            <a:normAutofit fontScale="92500" lnSpcReduction="10000"/>
          </a:bodyPr>
          <a:lstStyle/>
          <a:p>
            <a:r>
              <a:rPr lang="it-IT" dirty="0" err="1">
                <a:solidFill>
                  <a:schemeClr val="tx1"/>
                </a:solidFill>
              </a:rPr>
              <a:t>Updates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may</a:t>
            </a:r>
            <a:r>
              <a:rPr lang="it-IT" dirty="0">
                <a:solidFill>
                  <a:schemeClr val="tx1"/>
                </a:solidFill>
              </a:rPr>
              <a:t> be </a:t>
            </a:r>
            <a:r>
              <a:rPr lang="it-IT" dirty="0" err="1">
                <a:solidFill>
                  <a:schemeClr val="tx1"/>
                </a:solidFill>
              </a:rPr>
              <a:t>periodically</a:t>
            </a:r>
            <a:r>
              <a:rPr lang="it-IT" dirty="0">
                <a:solidFill>
                  <a:schemeClr val="tx1"/>
                </a:solidFill>
              </a:rPr>
              <a:t> made to the information </a:t>
            </a:r>
            <a:r>
              <a:rPr lang="it-IT" dirty="0" err="1">
                <a:solidFill>
                  <a:schemeClr val="tx1"/>
                </a:solidFill>
              </a:rPr>
              <a:t>herein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">
            <a:extLst>
              <a:ext uri="{FF2B5EF4-FFF2-40B4-BE49-F238E27FC236}">
                <a16:creationId xmlns:a16="http://schemas.microsoft.com/office/drawing/2014/main" id="{6C2D3547-1D20-44C1-83B3-1BE59EDE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2878111" cy="405000"/>
          </a:xfrm>
        </p:spPr>
        <p:txBody>
          <a:bodyPr/>
          <a:lstStyle/>
          <a:p>
            <a:r>
              <a:rPr lang="it-IT" sz="1400" dirty="0"/>
              <a:t>Index</a:t>
            </a: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6C76FA4-86B7-4F35-A60C-355BAFABC394}"/>
              </a:ext>
            </a:extLst>
          </p:cNvPr>
          <p:cNvSpPr txBox="1"/>
          <p:nvPr/>
        </p:nvSpPr>
        <p:spPr>
          <a:xfrm>
            <a:off x="1965960" y="610979"/>
            <a:ext cx="10896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000" dirty="0"/>
          </a:p>
          <a:p>
            <a:pPr algn="just"/>
            <a:endParaRPr lang="it-IT" sz="1200" dirty="0"/>
          </a:p>
          <a:p>
            <a:endParaRPr lang="it-IT" sz="1200" dirty="0"/>
          </a:p>
        </p:txBody>
      </p:sp>
      <p:sp>
        <p:nvSpPr>
          <p:cNvPr id="35" name="Rectangle 38">
            <a:extLst>
              <a:ext uri="{FF2B5EF4-FFF2-40B4-BE49-F238E27FC236}">
                <a16:creationId xmlns:a16="http://schemas.microsoft.com/office/drawing/2014/main" id="{3E83996B-3045-4943-99B2-0D3941E0EC1B}"/>
              </a:ext>
            </a:extLst>
          </p:cNvPr>
          <p:cNvSpPr/>
          <p:nvPr/>
        </p:nvSpPr>
        <p:spPr>
          <a:xfrm rot="16200000">
            <a:off x="3040670" y="1093804"/>
            <a:ext cx="246220" cy="2789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521345"/>
            <a:endParaRPr lang="en-GB" sz="160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86A8FAB4-EBF3-42F5-88AC-7B57C1747546}"/>
              </a:ext>
            </a:extLst>
          </p:cNvPr>
          <p:cNvSpPr/>
          <p:nvPr/>
        </p:nvSpPr>
        <p:spPr>
          <a:xfrm>
            <a:off x="3566159" y="1110183"/>
            <a:ext cx="2198537" cy="252503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FE55C38C-90BD-4E84-8D6C-F14ED87B37C2}"/>
              </a:ext>
            </a:extLst>
          </p:cNvPr>
          <p:cNvSpPr/>
          <p:nvPr/>
        </p:nvSpPr>
        <p:spPr>
          <a:xfrm>
            <a:off x="3566159" y="1114978"/>
            <a:ext cx="2016793" cy="247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/>
              <a:t>1. PC Automa – Browser</a:t>
            </a: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A8D67988-F073-447F-B2E0-324049AF3E4F}"/>
              </a:ext>
            </a:extLst>
          </p:cNvPr>
          <p:cNvSpPr/>
          <p:nvPr/>
        </p:nvSpPr>
        <p:spPr>
          <a:xfrm rot="16200000">
            <a:off x="3050408" y="1783439"/>
            <a:ext cx="246220" cy="2789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521345"/>
            <a:endParaRPr lang="en-GB" sz="160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E667B961-351E-4A07-A2CB-004093F3A28D}"/>
              </a:ext>
            </a:extLst>
          </p:cNvPr>
          <p:cNvSpPr/>
          <p:nvPr/>
        </p:nvSpPr>
        <p:spPr>
          <a:xfrm>
            <a:off x="3575898" y="1806100"/>
            <a:ext cx="2188798" cy="246221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0C2AC9F5-88F9-457F-BFAF-1C107CC2285C}"/>
              </a:ext>
            </a:extLst>
          </p:cNvPr>
          <p:cNvSpPr/>
          <p:nvPr/>
        </p:nvSpPr>
        <p:spPr>
          <a:xfrm>
            <a:off x="3566159" y="1806100"/>
            <a:ext cx="2880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/>
              <a:t>2. Mobile Automa – Browser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57" y="4363888"/>
            <a:ext cx="1764472" cy="5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1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616AAE-197B-4048-A674-129A68B2C1E7}"/>
              </a:ext>
            </a:extLst>
          </p:cNvPr>
          <p:cNvSpPr/>
          <p:nvPr/>
        </p:nvSpPr>
        <p:spPr>
          <a:xfrm>
            <a:off x="168203" y="605860"/>
            <a:ext cx="8229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  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34FC70A-41BB-4C1C-9D79-93F90D415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22355"/>
              </p:ext>
            </p:extLst>
          </p:nvPr>
        </p:nvGraphicFramePr>
        <p:xfrm>
          <a:off x="647627" y="1074414"/>
          <a:ext cx="7750175" cy="2221230"/>
        </p:xfrm>
        <a:graphic>
          <a:graphicData uri="http://schemas.openxmlformats.org/drawingml/2006/table">
            <a:tbl>
              <a:tblPr/>
              <a:tblGrid>
                <a:gridCol w="2613646">
                  <a:extLst>
                    <a:ext uri="{9D8B030D-6E8A-4147-A177-3AD203B41FA5}">
                      <a16:colId xmlns:a16="http://schemas.microsoft.com/office/drawing/2014/main" val="536958724"/>
                    </a:ext>
                  </a:extLst>
                </a:gridCol>
                <a:gridCol w="2769560">
                  <a:extLst>
                    <a:ext uri="{9D8B030D-6E8A-4147-A177-3AD203B41FA5}">
                      <a16:colId xmlns:a16="http://schemas.microsoft.com/office/drawing/2014/main" val="2925604223"/>
                    </a:ext>
                  </a:extLst>
                </a:gridCol>
                <a:gridCol w="2366969">
                  <a:extLst>
                    <a:ext uri="{9D8B030D-6E8A-4147-A177-3AD203B41FA5}">
                      <a16:colId xmlns:a16="http://schemas.microsoft.com/office/drawing/2014/main" val="3806720192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PC Automa - BROWSER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35231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Browser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Browser </a:t>
                      </a:r>
                      <a:b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Version</a:t>
                      </a:r>
                      <a:r>
                        <a:rPr lang="it-IT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*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833725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Windows 10</a:t>
                      </a:r>
                    </a:p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Google Chrome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15624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Mozilla Firefox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56834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Microsoft Edge</a:t>
                      </a:r>
                    </a:p>
                    <a:p>
                      <a:pPr algn="ctr" fontAlgn="ctr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Chromium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941718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macOS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Safari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0539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Google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Chrome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91396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Mozilla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Firefox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754859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B54FB7AB-A377-4DDD-BED5-169EE02C5080}"/>
              </a:ext>
            </a:extLst>
          </p:cNvPr>
          <p:cNvSpPr/>
          <p:nvPr/>
        </p:nvSpPr>
        <p:spPr>
          <a:xfrm>
            <a:off x="457200" y="605860"/>
            <a:ext cx="8229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/>
              <a:t>  1. PC Automa – Browser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D4E022-6B47-4F47-90D4-FEA64A6EE98E}"/>
              </a:ext>
            </a:extLst>
          </p:cNvPr>
          <p:cNvSpPr txBox="1"/>
          <p:nvPr/>
        </p:nvSpPr>
        <p:spPr>
          <a:xfrm>
            <a:off x="647627" y="3487199"/>
            <a:ext cx="11335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* Minimum </a:t>
            </a:r>
            <a:r>
              <a:rPr lang="it-IT" sz="600" dirty="0" err="1"/>
              <a:t>version</a:t>
            </a:r>
            <a:r>
              <a:rPr lang="it-IT" sz="600" dirty="0"/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57" y="4363888"/>
            <a:ext cx="1764472" cy="5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2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616AAE-197B-4048-A674-129A68B2C1E7}"/>
              </a:ext>
            </a:extLst>
          </p:cNvPr>
          <p:cNvSpPr/>
          <p:nvPr/>
        </p:nvSpPr>
        <p:spPr>
          <a:xfrm>
            <a:off x="0" y="612318"/>
            <a:ext cx="8229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  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9AB7FC2-A0F3-4DAF-B6AF-59E96535F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75510"/>
              </p:ext>
            </p:extLst>
          </p:nvPr>
        </p:nvGraphicFramePr>
        <p:xfrm>
          <a:off x="730521" y="1036640"/>
          <a:ext cx="7499078" cy="2067463"/>
        </p:xfrm>
        <a:graphic>
          <a:graphicData uri="http://schemas.openxmlformats.org/drawingml/2006/table">
            <a:tbl>
              <a:tblPr/>
              <a:tblGrid>
                <a:gridCol w="2449135">
                  <a:extLst>
                    <a:ext uri="{9D8B030D-6E8A-4147-A177-3AD203B41FA5}">
                      <a16:colId xmlns:a16="http://schemas.microsoft.com/office/drawing/2014/main" val="2529422814"/>
                    </a:ext>
                  </a:extLst>
                </a:gridCol>
                <a:gridCol w="2524235">
                  <a:extLst>
                    <a:ext uri="{9D8B030D-6E8A-4147-A177-3AD203B41FA5}">
                      <a16:colId xmlns:a16="http://schemas.microsoft.com/office/drawing/2014/main" val="1448814478"/>
                    </a:ext>
                  </a:extLst>
                </a:gridCol>
                <a:gridCol w="2397265">
                  <a:extLst>
                    <a:ext uri="{9D8B030D-6E8A-4147-A177-3AD203B41FA5}">
                      <a16:colId xmlns:a16="http://schemas.microsoft.com/office/drawing/2014/main" val="1431339814"/>
                    </a:ext>
                  </a:extLst>
                </a:gridCol>
                <a:gridCol w="128443">
                  <a:extLst>
                    <a:ext uri="{9D8B030D-6E8A-4147-A177-3AD203B41FA5}">
                      <a16:colId xmlns:a16="http://schemas.microsoft.com/office/drawing/2014/main" val="3538351838"/>
                    </a:ext>
                  </a:extLst>
                </a:gridCol>
              </a:tblGrid>
              <a:tr h="19348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Mobile Automa - BROWSER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271090"/>
                  </a:ext>
                </a:extLst>
              </a:tr>
              <a:tr h="7954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OS</a:t>
                      </a: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Browser</a:t>
                      </a: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Browser </a:t>
                      </a:r>
                      <a:b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Version*</a:t>
                      </a: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124306"/>
                  </a:ext>
                </a:extLst>
              </a:tr>
              <a:tr h="1834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Android</a:t>
                      </a: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Google Chrome</a:t>
                      </a: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94</a:t>
                      </a: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390210"/>
                  </a:ext>
                </a:extLst>
              </a:tr>
              <a:tr h="18343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Samsung Browser</a:t>
                      </a: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776337"/>
                  </a:ext>
                </a:extLst>
              </a:tr>
              <a:tr h="183432">
                <a:tc vMerge="1"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Microsoft Edge</a:t>
                      </a:r>
                    </a:p>
                    <a:p>
                      <a:pPr algn="ctr" fontAlgn="ctr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Chromium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235803"/>
                  </a:ext>
                </a:extLst>
              </a:tr>
              <a:tr h="1834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iOS</a:t>
                      </a: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Safari</a:t>
                      </a: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15.0.2</a:t>
                      </a: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101363"/>
                  </a:ext>
                </a:extLst>
              </a:tr>
              <a:tr h="183432">
                <a:tc gridSpan="4"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583" marR="7583" marT="7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949277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0569AE8-4790-4158-A205-D679796B97DB}"/>
              </a:ext>
            </a:extLst>
          </p:cNvPr>
          <p:cNvSpPr/>
          <p:nvPr/>
        </p:nvSpPr>
        <p:spPr>
          <a:xfrm>
            <a:off x="576970" y="616207"/>
            <a:ext cx="8229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/>
              <a:t> 2. Mobile Automa – Browser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C5D989-407A-497D-A2F5-8EC4F19B4BA3}"/>
              </a:ext>
            </a:extLst>
          </p:cNvPr>
          <p:cNvSpPr txBox="1"/>
          <p:nvPr/>
        </p:nvSpPr>
        <p:spPr>
          <a:xfrm>
            <a:off x="730521" y="3060929"/>
            <a:ext cx="11335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* Minimum </a:t>
            </a:r>
            <a:r>
              <a:rPr lang="it-IT" sz="600" dirty="0" err="1"/>
              <a:t>version</a:t>
            </a:r>
            <a:r>
              <a:rPr lang="it-IT" sz="600" dirty="0"/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57" y="4363888"/>
            <a:ext cx="1764472" cy="5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9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Internal background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Cri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BE8C00C-095A-4E9B-A519-E7F93F61CA3F}" vid="{CDC9755A-7186-4A96-AA4E-2380A5C20FAE}"/>
    </a:ext>
  </a:extLst>
</a:theme>
</file>

<file path=ppt/theme/theme2.xml><?xml version="1.0" encoding="utf-8"?>
<a:theme xmlns:a="http://schemas.openxmlformats.org/drawingml/2006/main" name="White internal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Cri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8BE8C00C-095A-4E9B-A519-E7F93F61CA3F}" vid="{5EAD67F8-FE2E-4E9A-B500-5446AC57E0BC}"/>
    </a:ext>
  </a:extLst>
</a:theme>
</file>

<file path=ppt/theme/theme3.xml><?xml version="1.0" encoding="utf-8"?>
<a:theme xmlns:a="http://schemas.openxmlformats.org/drawingml/2006/main" name="Final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8BE8C00C-095A-4E9B-A519-E7F93F61CA3F}" vid="{E3B28FF7-54C0-4DBE-ACA4-2577B76A1544}"/>
    </a:ext>
  </a:extLst>
</a:theme>
</file>

<file path=ppt/theme/theme4.xml><?xml version="1.0" encoding="utf-8"?>
<a:theme xmlns:a="http://schemas.openxmlformats.org/drawingml/2006/main" name="1_CRIF Presentation 16-9 format">
  <a:themeElements>
    <a:clrScheme name="CRIF Presentation 16-9 format">
      <a:dk1>
        <a:srgbClr val="003B79"/>
      </a:dk1>
      <a:lt1>
        <a:srgbClr val="FFFFFF"/>
      </a:lt1>
      <a:dk2>
        <a:srgbClr val="A7A7A7"/>
      </a:dk2>
      <a:lt2>
        <a:srgbClr val="535353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7C7C7C"/>
      </a:accent5>
      <a:accent6>
        <a:srgbClr val="8F8F8F"/>
      </a:accent6>
      <a:hlink>
        <a:srgbClr val="0000FF"/>
      </a:hlink>
      <a:folHlink>
        <a:srgbClr val="FF00FF"/>
      </a:folHlink>
    </a:clrScheme>
    <a:fontScheme name="CRIF Presentation 16-9 forma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RIF Presentation 16-9 form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9797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0958" tIns="60958" rIns="60958" bIns="60958" numCol="1" spcCol="38100" rtlCol="0" anchor="ctr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958" tIns="60958" rIns="60958" bIns="60958" numCol="1" spcCol="38100" rtlCol="0" anchor="t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rporate Template" ma:contentTypeID="0x010100DDD941F20E3D574FBAA22D56040123AD01005DAFB352DE18A844AD02F31B8DF789AF" ma:contentTypeVersion="29" ma:contentTypeDescription="" ma:contentTypeScope="" ma:versionID="ee0a98100b93ce42e5b71d8b5eae88ec">
  <xsd:schema xmlns:xsd="http://www.w3.org/2001/XMLSchema" xmlns:xs="http://www.w3.org/2001/XMLSchema" xmlns:p="http://schemas.microsoft.com/office/2006/metadata/properties" xmlns:ns2="31a9821f-a3c3-4b7a-b65a-6038c000beae" xmlns:ns3="41b5ca3c-ba29-412d-bcc5-38227231e36f" xmlns:ns4="770f6c90-8228-4bf7-a049-363dc06ffdc7" targetNamespace="http://schemas.microsoft.com/office/2006/metadata/properties" ma:root="true" ma:fieldsID="39196a621d006044c0f6e58eae6a936d" ns2:_="" ns3:_="" ns4:_="">
    <xsd:import namespace="31a9821f-a3c3-4b7a-b65a-6038c000beae"/>
    <xsd:import namespace="41b5ca3c-ba29-412d-bcc5-38227231e36f"/>
    <xsd:import namespace="770f6c90-8228-4bf7-a049-363dc06ffdc7"/>
    <xsd:element name="properties">
      <xsd:complexType>
        <xsd:sequence>
          <xsd:element name="documentManagement">
            <xsd:complexType>
              <xsd:all>
                <xsd:element ref="ns2:CR_Description" minOccurs="0"/>
                <xsd:element ref="ns2:CR_CompaniesTaxHTField0" minOccurs="0"/>
                <xsd:element ref="ns2:CR_ClassificationTaxHTField0" minOccurs="0"/>
                <xsd:element ref="ns2:CR_LanguagesTaxHTField0" minOccurs="0"/>
                <xsd:element ref="ns3:TaxCatchAll" minOccurs="0"/>
                <xsd:element ref="ns2:CR_TypeCorporateBookTaxHTField0" minOccurs="0"/>
                <xsd:element ref="ns3:TaxCatchAllLabel" minOccurs="0"/>
                <xsd:element ref="ns2:CR_InEvidenza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9821f-a3c3-4b7a-b65a-6038c000beae" elementFormDefault="qualified">
    <xsd:import namespace="http://schemas.microsoft.com/office/2006/documentManagement/types"/>
    <xsd:import namespace="http://schemas.microsoft.com/office/infopath/2007/PartnerControls"/>
    <xsd:element name="CR_Description" ma:index="2" nillable="true" ma:displayName="Description" ma:internalName="CR_Description">
      <xsd:simpleType>
        <xsd:restriction base="dms:Unknown"/>
      </xsd:simpleType>
    </xsd:element>
    <xsd:element name="CR_CompaniesTaxHTField0" ma:index="8" ma:taxonomy="true" ma:internalName="CR_CompaniesTaxHTField0" ma:taxonomyFieldName="CR_Companies" ma:displayName="Companies" ma:readOnly="false" ma:default="" ma:fieldId="{595eb9b0-168b-42a6-b759-02fde38b847a}" ma:taxonomyMulti="true" ma:sspId="b8dc9f9c-cac6-4d46-bcdb-2b31b11f0812" ma:termSetId="e001b687-8b4a-43d3-aeea-26b8c8ccc3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ClassificationTaxHTField0" ma:index="13" nillable="true" ma:taxonomy="true" ma:internalName="CR_ClassificationTaxHTField0" ma:taxonomyFieldName="CR_Classification" ma:displayName="Classification" ma:default="" ma:fieldId="{48eb696d-8a3a-40d4-93b0-0c9adcd75fc9}" ma:sspId="b8dc9f9c-cac6-4d46-bcdb-2b31b11f0812" ma:termSetId="e8d9696b-9fe7-4317-b228-197f3680c8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LanguagesTaxHTField0" ma:index="15" nillable="true" ma:taxonomy="true" ma:internalName="CR_LanguagesTaxHTField0" ma:taxonomyFieldName="CR_Languages" ma:displayName="Languages" ma:default="" ma:fieldId="{48acf108-4c13-48cb-ae18-074f1c761dab}" ma:taxonomyMulti="true" ma:sspId="b8dc9f9c-cac6-4d46-bcdb-2b31b11f0812" ma:termSetId="b24bdcae-2c93-4f25-81b7-e5b3feb6be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TypeCorporateBookTaxHTField0" ma:index="17" nillable="true" ma:taxonomy="true" ma:internalName="CR_TypeCorporateBookTaxHTField0" ma:taxonomyFieldName="CR_TypeCorporateBook" ma:displayName="Type of Corporate Template" ma:indexed="true" ma:readOnly="false" ma:default="" ma:fieldId="{75764478-7725-4e18-a1e1-3627c678ae5f}" ma:sspId="b8dc9f9c-cac6-4d46-bcdb-2b31b11f0812" ma:termSetId="6fec2584-d04f-4573-876a-d545d7f1d2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InEvidenza" ma:index="19" ma:displayName="Highlight" ma:default="No" ma:format="Dropdown" ma:internalName="CR_InEvidenza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5ca3c-ba29-412d-bcc5-38227231e36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b5ee184-d9de-47a9-9eab-273aa415af96}" ma:internalName="TaxCatchAll" ma:showField="CatchAllData" ma:web="31a9821f-a3c3-4b7a-b65a-6038c000be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6b5ee184-d9de-47a9-9eab-273aa415af96}" ma:internalName="TaxCatchAllLabel" ma:readOnly="true" ma:showField="CatchAllDataLabel" ma:web="31a9821f-a3c3-4b7a-b65a-6038c000be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f6c90-8228-4bf7-a049-363dc06ffdc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_CompaniesTaxHTField0 xmlns="31a9821f-a3c3-4b7a-b65a-6038c000be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CRIF Global</TermName>
          <TermId xmlns="http://schemas.microsoft.com/office/infopath/2007/PartnerControls">23effd2d-f5bf-4989-adbe-5bbcc196236f</TermId>
        </TermInfo>
        <TermInfo xmlns="http://schemas.microsoft.com/office/infopath/2007/PartnerControls">
          <TermName xmlns="http://schemas.microsoft.com/office/infopath/2007/PartnerControls">CRIF Group</TermName>
          <TermId xmlns="http://schemas.microsoft.com/office/infopath/2007/PartnerControls">070b4fc5-e8b0-497c-acc2-f7fbc18a46c0</TermId>
        </TermInfo>
        <TermInfo xmlns="http://schemas.microsoft.com/office/infopath/2007/PartnerControls">
          <TermName xmlns="http://schemas.microsoft.com/office/infopath/2007/PartnerControls">CRIF Spa</TermName>
          <TermId xmlns="http://schemas.microsoft.com/office/infopath/2007/PartnerControls">43aa957a-ad97-4f53-80fc-a1e05ebbb1a2</TermId>
        </TermInfo>
        <TermInfo xmlns="http://schemas.microsoft.com/office/infopath/2007/PartnerControls">
          <TermName xmlns="http://schemas.microsoft.com/office/infopath/2007/PartnerControls">CRIF AG</TermName>
          <TermId xmlns="http://schemas.microsoft.com/office/infopath/2007/PartnerControls">5d8ee4e3-e88a-4c39-abed-6b8d9d8b5d75</TermId>
        </TermInfo>
        <TermInfo xmlns="http://schemas.microsoft.com/office/infopath/2007/PartnerControls">
          <TermName xmlns="http://schemas.microsoft.com/office/infopath/2007/PartnerControls">CRIF Beijing</TermName>
          <TermId xmlns="http://schemas.microsoft.com/office/infopath/2007/PartnerControls">0fe43b18-46dc-469f-a9e2-fc43ddaeb410</TermId>
        </TermInfo>
        <TermInfo xmlns="http://schemas.microsoft.com/office/infopath/2007/PartnerControls">
          <TermName xmlns="http://schemas.microsoft.com/office/infopath/2007/PartnerControls">CRIF Corporation</TermName>
          <TermId xmlns="http://schemas.microsoft.com/office/infopath/2007/PartnerControls">210a3b31-7c89-430a-8184-37be9818fd47</TermId>
        </TermInfo>
        <TermInfo xmlns="http://schemas.microsoft.com/office/infopath/2007/PartnerControls">
          <TermName xmlns="http://schemas.microsoft.com/office/infopath/2007/PartnerControls">CRIF Ireland</TermName>
          <TermId xmlns="http://schemas.microsoft.com/office/infopath/2007/PartnerControls">66ae7e99-ab71-43cf-bbff-4f1c78739ce9</TermId>
        </TermInfo>
        <TermInfo xmlns="http://schemas.microsoft.com/office/infopath/2007/PartnerControls">
          <TermName xmlns="http://schemas.microsoft.com/office/infopath/2007/PartnerControls">CRIF Jordan</TermName>
          <TermId xmlns="http://schemas.microsoft.com/office/infopath/2007/PartnerControls">9c92139c-551a-4742-940d-5b9544a987fd</TermId>
        </TermInfo>
        <TermInfo xmlns="http://schemas.microsoft.com/office/infopath/2007/PartnerControls">
          <TermName xmlns="http://schemas.microsoft.com/office/infopath/2007/PartnerControls">CRIF S.A. de S.V.</TermName>
          <TermId xmlns="http://schemas.microsoft.com/office/infopath/2007/PartnerControls">4de7f783-733d-4e82-bd42-e4cb351863d6</TermId>
        </TermInfo>
        <TermInfo xmlns="http://schemas.microsoft.com/office/infopath/2007/PartnerControls">
          <TermName xmlns="http://schemas.microsoft.com/office/infopath/2007/PartnerControls">CRIF Shanghai</TermName>
          <TermId xmlns="http://schemas.microsoft.com/office/infopath/2007/PartnerControls">bdc69288-87ef-4f65-80a6-10bcea45cd30</TermId>
        </TermInfo>
        <TermInfo xmlns="http://schemas.microsoft.com/office/infopath/2007/PartnerControls">
          <TermName xmlns="http://schemas.microsoft.com/office/infopath/2007/PartnerControls">CRIF Solutions Pvt</TermName>
          <TermId xmlns="http://schemas.microsoft.com/office/infopath/2007/PartnerControls">aff4f96f-0035-4797-99e4-7185c96af808</TermId>
        </TermInfo>
        <TermInfo xmlns="http://schemas.microsoft.com/office/infopath/2007/PartnerControls">
          <TermName xmlns="http://schemas.microsoft.com/office/infopath/2007/PartnerControls">CRIF Sp. z o. o</TermName>
          <TermId xmlns="http://schemas.microsoft.com/office/infopath/2007/PartnerControls">06f02583-2205-4d88-9f2e-9d464845a22e</TermId>
        </TermInfo>
        <TermInfo xmlns="http://schemas.microsoft.com/office/infopath/2007/PartnerControls">
          <TermName xmlns="http://schemas.microsoft.com/office/infopath/2007/PartnerControls">CRIF Turkey</TermName>
          <TermId xmlns="http://schemas.microsoft.com/office/infopath/2007/PartnerControls">2dde87ab-4670-4b9d-b6ee-cdcabfce7e91</TermId>
        </TermInfo>
        <TermInfo xmlns="http://schemas.microsoft.com/office/infopath/2007/PartnerControls">
          <TermName xmlns="http://schemas.microsoft.com/office/infopath/2007/PartnerControls">CRIF Zrt.</TermName>
          <TermId xmlns="http://schemas.microsoft.com/office/infopath/2007/PartnerControls">4890537a-2fdb-4e02-aa9d-81fc7b17fd75</TermId>
        </TermInfo>
        <TermInfo xmlns="http://schemas.microsoft.com/office/infopath/2007/PartnerControls">
          <TermName xmlns="http://schemas.microsoft.com/office/infopath/2007/PartnerControls">OOO CRIF</TermName>
          <TermId xmlns="http://schemas.microsoft.com/office/infopath/2007/PartnerControls">dc8b5e4a-536e-439b-840d-ab8ab2b32300</TermId>
        </TermInfo>
        <TermInfo xmlns="http://schemas.microsoft.com/office/infopath/2007/PartnerControls">
          <TermName xmlns="http://schemas.microsoft.com/office/infopath/2007/PartnerControls">PT CRIF</TermName>
          <TermId xmlns="http://schemas.microsoft.com/office/infopath/2007/PartnerControls">649a4717-d034-4b6b-9156-df766b034ea3</TermId>
        </TermInfo>
      </Terms>
    </CR_CompaniesTaxHTField0>
    <CR_LanguagesTaxHTField0 xmlns="31a9821f-a3c3-4b7a-b65a-6038c000be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Inglese</TermName>
          <TermId xmlns="http://schemas.microsoft.com/office/infopath/2007/PartnerControls">02c764d1-d967-4f05-bbde-3be988529066</TermId>
        </TermInfo>
      </Terms>
    </CR_LanguagesTaxHTField0>
    <CR_ClassificationTaxHTField0 xmlns="31a9821f-a3c3-4b7a-b65a-6038c000be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Uso Esterno</TermName>
          <TermId xmlns="http://schemas.microsoft.com/office/infopath/2007/PartnerControls">ee9b5244-00f7-40f9-b593-8eb8add8a8b9</TermId>
        </TermInfo>
      </Terms>
    </CR_ClassificationTaxHTField0>
    <CR_Description xmlns="31a9821f-a3c3-4b7a-b65a-6038c000beae">1033,&lt;p&gt;​​​PowerPoint model for presentations&lt;/p&gt;|;|1040,&lt;p&gt;​​Modello PowerPoint per creare una presentazione&lt;/p&gt;|;|</CR_Description>
    <TaxCatchAll xmlns="41b5ca3c-ba29-412d-bcc5-38227231e36f">
      <Value>3329</Value>
      <Value>5028</Value>
      <Value>5027</Value>
      <Value>142</Value>
      <Value>64</Value>
      <Value>25</Value>
      <Value>57</Value>
      <Value>15</Value>
      <Value>6417</Value>
      <Value>6416</Value>
      <Value>6415</Value>
      <Value>6339</Value>
      <Value>3784</Value>
      <Value>9</Value>
      <Value>45</Value>
      <Value>44</Value>
      <Value>43</Value>
      <Value>155</Value>
      <Value>6</Value>
    </TaxCatchAll>
    <CR_InEvidenza xmlns="31a9821f-a3c3-4b7a-b65a-6038c000beae">Yes</CR_InEvidenza>
    <CR_TypeCorporateBookTaxHTField0 xmlns="31a9821f-a3c3-4b7a-b65a-6038c000be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65a0e03d-4f49-465e-80ca-0996671a2500</TermId>
        </TermInfo>
      </Terms>
    </CR_TypeCorporateBookTaxHTField0>
  </documentManagement>
</p:properties>
</file>

<file path=customXml/itemProps1.xml><?xml version="1.0" encoding="utf-8"?>
<ds:datastoreItem xmlns:ds="http://schemas.openxmlformats.org/officeDocument/2006/customXml" ds:itemID="{DDFBA10A-60C3-4F9A-B008-ADD3B4448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9821f-a3c3-4b7a-b65a-6038c000beae"/>
    <ds:schemaRef ds:uri="41b5ca3c-ba29-412d-bcc5-38227231e36f"/>
    <ds:schemaRef ds:uri="770f6c90-8228-4bf7-a049-363dc06ffd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5FF7D-CE04-4850-A9B6-FC3CDD6A07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DF5448-DC4B-4448-9FF7-A5CDED0F7A4A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41b5ca3c-ba29-412d-bcc5-38227231e36f"/>
    <ds:schemaRef ds:uri="http://schemas.microsoft.com/office/2006/documentManagement/types"/>
    <ds:schemaRef ds:uri="http://schemas.openxmlformats.org/package/2006/metadata/core-properties"/>
    <ds:schemaRef ds:uri="770f6c90-8228-4bf7-a049-363dc06ffdc7"/>
    <ds:schemaRef ds:uri="31a9821f-a3c3-4b7a-b65a-6038c000bea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CRIF Presentation 16-9 format</Template>
  <TotalTime>20939</TotalTime>
  <Words>103</Words>
  <Application>Microsoft Office PowerPoint</Application>
  <PresentationFormat>On-screen Show (16:9)</PresentationFormat>
  <Paragraphs>46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Cambria</vt:lpstr>
      <vt:lpstr>Helvetica</vt:lpstr>
      <vt:lpstr>Helvetica 65 Medium</vt:lpstr>
      <vt:lpstr>Verdana</vt:lpstr>
      <vt:lpstr>Wingdings</vt:lpstr>
      <vt:lpstr>Internal background</vt:lpstr>
      <vt:lpstr>White internal</vt:lpstr>
      <vt:lpstr>Final</vt:lpstr>
      <vt:lpstr>1_CRIF Presentation 16-9 format</vt:lpstr>
      <vt:lpstr>Compatibility matrix</vt:lpstr>
      <vt:lpstr>Index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Merchant Online Sale</dc:title>
  <dc:creator>Anna Pugliese</dc:creator>
  <cp:lastModifiedBy>Franceschini Davide</cp:lastModifiedBy>
  <cp:revision>477</cp:revision>
  <cp:lastPrinted>2015-10-21T09:51:42Z</cp:lastPrinted>
  <dcterms:created xsi:type="dcterms:W3CDTF">2019-05-08T16:30:30Z</dcterms:created>
  <dcterms:modified xsi:type="dcterms:W3CDTF">2022-02-07T13:31:12Z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_TypeCorporateBook">
    <vt:lpwstr>155;#Presentation|65a0e03d-4f49-465e-80ca-0996671a2500</vt:lpwstr>
  </property>
  <property fmtid="{D5CDD505-2E9C-101B-9397-08002B2CF9AE}" pid="3" name="ContentTypeId">
    <vt:lpwstr>0x010100DDD941F20E3D574FBAA22D56040123AD01005DAFB352DE18A844AD02F31B8DF789AF</vt:lpwstr>
  </property>
  <property fmtid="{D5CDD505-2E9C-101B-9397-08002B2CF9AE}" pid="4" name="CR_Languages">
    <vt:lpwstr>15;#Inglese|02c764d1-d967-4f05-bbde-3be988529066</vt:lpwstr>
  </property>
  <property fmtid="{D5CDD505-2E9C-101B-9397-08002B2CF9AE}" pid="5" name="CR_Classification">
    <vt:lpwstr>6;#Uso Esterno|ee9b5244-00f7-40f9-b593-8eb8add8a8b9</vt:lpwstr>
  </property>
  <property fmtid="{D5CDD505-2E9C-101B-9397-08002B2CF9AE}" pid="6" name="CR_Companies">
    <vt:lpwstr>57;#CRIF Global|23effd2d-f5bf-4989-adbe-5bbcc196236f;#64;#CRIF Group|070b4fc5-e8b0-497c-acc2-f7fbc18a46c0;#25;#CRIF Spa|43aa957a-ad97-4f53-80fc-a1e05ebbb1a2;#3329;#CRIF AG|5d8ee4e3-e88a-4c39-abed-6b8d9d8b5d75;#9;#CRIF Beijing|0fe43b18-46dc-469f-a9e2-fc43d</vt:lpwstr>
  </property>
</Properties>
</file>